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77"/>
      <p:regular r:id="rId13"/>
      <p:bold r:id="rId14"/>
    </p:embeddedFont>
    <p:embeddedFont>
      <p:font typeface="Libre Baskerville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96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5C4E3D"/>
                </a:solidFill>
                <a:latin typeface="DM Sans" pitchFamily="2" charset="77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3600" b="1" dirty="0">
              <a:latin typeface="DM Sans" pitchFamily="2" charset="7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2" charset="77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600" dirty="0">
              <a:latin typeface="DM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84099-839B-918F-F7C3-856FA649E58B}"/>
              </a:ext>
            </a:extLst>
          </p:cNvPr>
          <p:cNvSpPr txBox="1"/>
          <p:nvPr/>
        </p:nvSpPr>
        <p:spPr>
          <a:xfrm>
            <a:off x="6280189" y="7072311"/>
            <a:ext cx="5887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M Sans" pitchFamily="2" charset="77"/>
              </a:rPr>
              <a:t>https://</a:t>
            </a:r>
            <a:r>
              <a:rPr lang="en-US" sz="1400" dirty="0" err="1">
                <a:latin typeface="DM Sans" pitchFamily="2" charset="77"/>
              </a:rPr>
              <a:t>www.linkedin.com</a:t>
            </a:r>
            <a:r>
              <a:rPr lang="en-US" sz="1400" dirty="0">
                <a:latin typeface="DM Sans" pitchFamily="2" charset="77"/>
              </a:rPr>
              <a:t>/in/satwikpamulaparthy/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5019E8-4434-E45A-6692-F7006B14891D}"/>
              </a:ext>
            </a:extLst>
          </p:cNvPr>
          <p:cNvGrpSpPr/>
          <p:nvPr/>
        </p:nvGrpSpPr>
        <p:grpSpPr>
          <a:xfrm>
            <a:off x="5823665" y="6478651"/>
            <a:ext cx="4854165" cy="1531352"/>
            <a:chOff x="5823665" y="6478651"/>
            <a:chExt cx="4854165" cy="15313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F79ED4-AE67-859F-47AC-70037AACC773}"/>
                </a:ext>
              </a:extLst>
            </p:cNvPr>
            <p:cNvSpPr txBox="1"/>
            <p:nvPr/>
          </p:nvSpPr>
          <p:spPr>
            <a:xfrm>
              <a:off x="6280188" y="6482760"/>
              <a:ext cx="4397642" cy="386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ct val="150000"/>
                </a:lnSpc>
                <a:buNone/>
              </a:pPr>
              <a:r>
                <a:rPr lang="en-US" sz="1400" dirty="0">
                  <a:latin typeface="DM Sans" pitchFamily="2" charset="77"/>
                </a:rPr>
                <a:t>vpamu@uic.edu</a:t>
              </a:r>
            </a:p>
          </p:txBody>
        </p:sp>
        <p:pic>
          <p:nvPicPr>
            <p:cNvPr id="8" name="Graphic 7" descr="Envelope outline">
              <a:extLst>
                <a:ext uri="{FF2B5EF4-FFF2-40B4-BE49-F238E27FC236}">
                  <a16:creationId xmlns:a16="http://schemas.microsoft.com/office/drawing/2014/main" id="{9A1B7312-1357-1FD5-FA56-171539BB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35021" y="6478651"/>
              <a:ext cx="400924" cy="400924"/>
            </a:xfrm>
            <a:prstGeom prst="rect">
              <a:avLst/>
            </a:prstGeom>
          </p:spPr>
        </p:pic>
        <p:pic>
          <p:nvPicPr>
            <p:cNvPr id="10" name="Picture 9" descr="A blue square with white letters&#10;&#10;AI-generated content may be incorrect.">
              <a:extLst>
                <a:ext uri="{FF2B5EF4-FFF2-40B4-BE49-F238E27FC236}">
                  <a16:creationId xmlns:a16="http://schemas.microsoft.com/office/drawing/2014/main" id="{562A549A-AB04-C762-07A4-63DFF799A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23665" y="7043865"/>
              <a:ext cx="400924" cy="400924"/>
            </a:xfrm>
            <a:prstGeom prst="rect">
              <a:avLst/>
            </a:prstGeom>
          </p:spPr>
        </p:pic>
        <p:pic>
          <p:nvPicPr>
            <p:cNvPr id="13" name="Picture 1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AC575174-FF2F-D7A9-83F2-F1BEF3C24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3665" y="7609079"/>
              <a:ext cx="400924" cy="400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59EFE6-335F-8F65-6020-A65CAE4A9196}"/>
                </a:ext>
              </a:extLst>
            </p:cNvPr>
            <p:cNvSpPr txBox="1"/>
            <p:nvPr/>
          </p:nvSpPr>
          <p:spPr>
            <a:xfrm>
              <a:off x="6280189" y="7655652"/>
              <a:ext cx="4397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M Sans" pitchFamily="2" charset="77"/>
                </a:rPr>
                <a:t>https://</a:t>
              </a:r>
              <a:r>
                <a:rPr lang="en-US" sz="1400" dirty="0" err="1">
                  <a:latin typeface="DM Sans" pitchFamily="2" charset="77"/>
                </a:rPr>
                <a:t>github.com</a:t>
              </a:r>
              <a:r>
                <a:rPr lang="en-US" sz="1400" dirty="0">
                  <a:latin typeface="DM Sans" pitchFamily="2" charset="77"/>
                </a:rPr>
                <a:t>/Satwik-Pamulaparthy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301</Words>
  <Application>Microsoft Macintosh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 Light</vt:lpstr>
      <vt:lpstr>DM Sans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Pamulaparthy, Satwik</cp:lastModifiedBy>
  <cp:revision>3</cp:revision>
  <dcterms:created xsi:type="dcterms:W3CDTF">2025-10-14T02:52:14Z</dcterms:created>
  <dcterms:modified xsi:type="dcterms:W3CDTF">2026-01-20T04:55:12Z</dcterms:modified>
</cp:coreProperties>
</file>